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50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6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30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1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6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0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2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3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E6A4-0BB5-46FE-A289-AAB0136E0F0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BE85-C014-41C1-9BBC-2BC4C51B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71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 fontScale="90000"/>
          </a:bodyPr>
          <a:lstStyle/>
          <a:p>
            <a:r>
              <a:rPr lang="en-US" sz="8000" kern="1800" spc="-150" dirty="0">
                <a:latin typeface="AcmeFont" pitchFamily="2" charset="0"/>
              </a:rPr>
              <a:t>New School for the Arts and Academics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23616-F55A-40EE-9BCA-AE306182E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600" dirty="0">
                <a:latin typeface="AcmeFont" pitchFamily="2" charset="0"/>
              </a:rPr>
              <a:t>Fashion and Costume Design</a:t>
            </a:r>
          </a:p>
        </p:txBody>
      </p:sp>
    </p:spTree>
    <p:extLst>
      <p:ext uri="{BB962C8B-B14F-4D97-AF65-F5344CB8AC3E}">
        <p14:creationId xmlns:p14="http://schemas.microsoft.com/office/powerpoint/2010/main" val="318562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Ysabel Carrillo</a:t>
            </a:r>
          </a:p>
        </p:txBody>
      </p:sp>
    </p:spTree>
    <p:extLst>
      <p:ext uri="{BB962C8B-B14F-4D97-AF65-F5344CB8AC3E}">
        <p14:creationId xmlns:p14="http://schemas.microsoft.com/office/powerpoint/2010/main" val="365730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Rosy French</a:t>
            </a:r>
          </a:p>
        </p:txBody>
      </p:sp>
    </p:spTree>
    <p:extLst>
      <p:ext uri="{BB962C8B-B14F-4D97-AF65-F5344CB8AC3E}">
        <p14:creationId xmlns:p14="http://schemas.microsoft.com/office/powerpoint/2010/main" val="114449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Noelle Champagne</a:t>
            </a:r>
          </a:p>
        </p:txBody>
      </p:sp>
    </p:spTree>
    <p:extLst>
      <p:ext uri="{BB962C8B-B14F-4D97-AF65-F5344CB8AC3E}">
        <p14:creationId xmlns:p14="http://schemas.microsoft.com/office/powerpoint/2010/main" val="312737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Saki Matsumoto</a:t>
            </a:r>
          </a:p>
        </p:txBody>
      </p:sp>
    </p:spTree>
    <p:extLst>
      <p:ext uri="{BB962C8B-B14F-4D97-AF65-F5344CB8AC3E}">
        <p14:creationId xmlns:p14="http://schemas.microsoft.com/office/powerpoint/2010/main" val="247885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2"/>
            <a:ext cx="9144000" cy="4293937"/>
          </a:xfrm>
        </p:spPr>
        <p:txBody>
          <a:bodyPr>
            <a:normAutofit fontScale="90000"/>
          </a:bodyPr>
          <a:lstStyle/>
          <a:p>
            <a:r>
              <a:rPr lang="en-US" sz="16600" kern="1800" spc="-150" dirty="0">
                <a:latin typeface="AcmeFont" pitchFamily="2" charset="0"/>
              </a:rPr>
              <a:t>Costume</a:t>
            </a:r>
            <a:br>
              <a:rPr lang="en-US" sz="16600" kern="1800" spc="-150" dirty="0">
                <a:latin typeface="AcmeFont" pitchFamily="2" charset="0"/>
              </a:rPr>
            </a:br>
            <a:r>
              <a:rPr lang="en-US" sz="16600" kern="1800" spc="-150" dirty="0">
                <a:latin typeface="AcmeFont" pitchFamily="2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87630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Natalie Saenz</a:t>
            </a:r>
          </a:p>
        </p:txBody>
      </p:sp>
    </p:spTree>
    <p:extLst>
      <p:ext uri="{BB962C8B-B14F-4D97-AF65-F5344CB8AC3E}">
        <p14:creationId xmlns:p14="http://schemas.microsoft.com/office/powerpoint/2010/main" val="3194292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Carolynn Lahti</a:t>
            </a:r>
          </a:p>
        </p:txBody>
      </p:sp>
    </p:spTree>
    <p:extLst>
      <p:ext uri="{BB962C8B-B14F-4D97-AF65-F5344CB8AC3E}">
        <p14:creationId xmlns:p14="http://schemas.microsoft.com/office/powerpoint/2010/main" val="95260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Karina </a:t>
            </a:r>
            <a:r>
              <a:rPr lang="en-US" sz="8000" kern="1800" spc="-150" dirty="0" err="1">
                <a:latin typeface="AcmeFont" pitchFamily="2" charset="0"/>
              </a:rPr>
              <a:t>Sbiera</a:t>
            </a:r>
            <a:endParaRPr lang="en-US" sz="8000" kern="1800" spc="-150" dirty="0">
              <a:latin typeface="AcmeFo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684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Trinity Morgan</a:t>
            </a:r>
          </a:p>
        </p:txBody>
      </p:sp>
    </p:spTree>
    <p:extLst>
      <p:ext uri="{BB962C8B-B14F-4D97-AF65-F5344CB8AC3E}">
        <p14:creationId xmlns:p14="http://schemas.microsoft.com/office/powerpoint/2010/main" val="1616098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Simon </a:t>
            </a:r>
            <a:r>
              <a:rPr lang="en-US" sz="8000" kern="1800" spc="-150" dirty="0" err="1">
                <a:latin typeface="AcmeFont" pitchFamily="2" charset="0"/>
              </a:rPr>
              <a:t>Piro</a:t>
            </a:r>
            <a:endParaRPr lang="en-US" sz="8000" kern="1800" spc="-150" dirty="0">
              <a:latin typeface="AcmeFo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2"/>
            <a:ext cx="9144000" cy="4293937"/>
          </a:xfrm>
        </p:spPr>
        <p:txBody>
          <a:bodyPr>
            <a:normAutofit fontScale="90000"/>
          </a:bodyPr>
          <a:lstStyle/>
          <a:p>
            <a:r>
              <a:rPr lang="en-US" sz="16600" kern="1800" spc="-150" dirty="0">
                <a:latin typeface="AcmeFont" pitchFamily="2" charset="0"/>
              </a:rPr>
              <a:t>Fashion</a:t>
            </a:r>
            <a:br>
              <a:rPr lang="en-US" sz="16600" kern="1800" spc="-150" dirty="0">
                <a:latin typeface="AcmeFont" pitchFamily="2" charset="0"/>
              </a:rPr>
            </a:br>
            <a:r>
              <a:rPr lang="en-US" sz="16600" kern="1800" spc="-150" dirty="0">
                <a:latin typeface="AcmeFont" pitchFamily="2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2717245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Saki Matsumoto</a:t>
            </a:r>
          </a:p>
        </p:txBody>
      </p:sp>
    </p:spTree>
    <p:extLst>
      <p:ext uri="{BB962C8B-B14F-4D97-AF65-F5344CB8AC3E}">
        <p14:creationId xmlns:p14="http://schemas.microsoft.com/office/powerpoint/2010/main" val="1076255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Mackenzie Grant</a:t>
            </a:r>
          </a:p>
        </p:txBody>
      </p:sp>
    </p:spTree>
    <p:extLst>
      <p:ext uri="{BB962C8B-B14F-4D97-AF65-F5344CB8AC3E}">
        <p14:creationId xmlns:p14="http://schemas.microsoft.com/office/powerpoint/2010/main" val="2045393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Mackenzie Grant</a:t>
            </a:r>
          </a:p>
        </p:txBody>
      </p:sp>
    </p:spTree>
    <p:extLst>
      <p:ext uri="{BB962C8B-B14F-4D97-AF65-F5344CB8AC3E}">
        <p14:creationId xmlns:p14="http://schemas.microsoft.com/office/powerpoint/2010/main" val="1018924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1906337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23616-F55A-40EE-9BCA-AE306182E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95599"/>
            <a:ext cx="9144000" cy="3530601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latin typeface="AcmeFont" pitchFamily="2" charset="0"/>
              </a:rPr>
              <a:t>Check us out online</a:t>
            </a:r>
            <a:br>
              <a:rPr lang="en-US" sz="4800" dirty="0">
                <a:latin typeface="AcmeFont" pitchFamily="2" charset="0"/>
              </a:rPr>
            </a:br>
            <a:r>
              <a:rPr lang="en-US" sz="4800" dirty="0">
                <a:latin typeface="AcmeFont" pitchFamily="2" charset="0"/>
              </a:rPr>
              <a:t>Instagram: </a:t>
            </a:r>
            <a:r>
              <a:rPr lang="en-US" sz="4800" dirty="0">
                <a:latin typeface="Arial Black" panose="020B0A04020102020204" pitchFamily="34" charset="0"/>
              </a:rPr>
              <a:t>@</a:t>
            </a:r>
            <a:r>
              <a:rPr lang="en-US" sz="4800" dirty="0" err="1">
                <a:latin typeface="AcmeFont" pitchFamily="2" charset="0"/>
              </a:rPr>
              <a:t>nsaa</a:t>
            </a:r>
            <a:r>
              <a:rPr lang="en-US" sz="4800" dirty="0" err="1">
                <a:latin typeface="Arial Black" panose="020B0A04020102020204" pitchFamily="34" charset="0"/>
              </a:rPr>
              <a:t>_</a:t>
            </a:r>
            <a:r>
              <a:rPr lang="en-US" sz="4800" dirty="0" err="1">
                <a:latin typeface="AcmeFont" pitchFamily="2" charset="0"/>
              </a:rPr>
              <a:t>visualartsdepartment</a:t>
            </a:r>
            <a:endParaRPr lang="en-US" sz="4800" dirty="0">
              <a:latin typeface="AcmeFont" pitchFamily="2" charset="0"/>
            </a:endParaRPr>
          </a:p>
          <a:p>
            <a:r>
              <a:rPr lang="en-US" sz="4800" dirty="0">
                <a:latin typeface="AcmeFont" pitchFamily="2" charset="0"/>
              </a:rPr>
              <a:t>Or at the</a:t>
            </a:r>
          </a:p>
          <a:p>
            <a:r>
              <a:rPr lang="en-US" sz="4800" dirty="0">
                <a:latin typeface="AcmeFont" pitchFamily="2" charset="0"/>
              </a:rPr>
              <a:t>New School for the Arts &amp; Academics</a:t>
            </a:r>
          </a:p>
          <a:p>
            <a:r>
              <a:rPr lang="en-US" sz="4800" dirty="0">
                <a:latin typeface="AcmeFont" pitchFamily="2" charset="0"/>
              </a:rPr>
              <a:t>Facebook Page</a:t>
            </a:r>
          </a:p>
        </p:txBody>
      </p:sp>
    </p:spTree>
    <p:extLst>
      <p:ext uri="{BB962C8B-B14F-4D97-AF65-F5344CB8AC3E}">
        <p14:creationId xmlns:p14="http://schemas.microsoft.com/office/powerpoint/2010/main" val="30932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Krysta-Lynn Bowman</a:t>
            </a:r>
          </a:p>
        </p:txBody>
      </p:sp>
    </p:spTree>
    <p:extLst>
      <p:ext uri="{BB962C8B-B14F-4D97-AF65-F5344CB8AC3E}">
        <p14:creationId xmlns:p14="http://schemas.microsoft.com/office/powerpoint/2010/main" val="370823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 err="1">
                <a:latin typeface="AcmeFont" pitchFamily="2" charset="0"/>
              </a:rPr>
              <a:t>Adanise</a:t>
            </a:r>
            <a:r>
              <a:rPr lang="en-US" sz="8000" kern="1800" spc="-150" dirty="0">
                <a:latin typeface="AcmeFont" pitchFamily="2" charset="0"/>
              </a:rPr>
              <a:t> Nunes</a:t>
            </a:r>
          </a:p>
        </p:txBody>
      </p:sp>
    </p:spTree>
    <p:extLst>
      <p:ext uri="{BB962C8B-B14F-4D97-AF65-F5344CB8AC3E}">
        <p14:creationId xmlns:p14="http://schemas.microsoft.com/office/powerpoint/2010/main" val="75202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Natalie Saenz</a:t>
            </a:r>
          </a:p>
        </p:txBody>
      </p:sp>
    </p:spTree>
    <p:extLst>
      <p:ext uri="{BB962C8B-B14F-4D97-AF65-F5344CB8AC3E}">
        <p14:creationId xmlns:p14="http://schemas.microsoft.com/office/powerpoint/2010/main" val="19135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Myah</a:t>
            </a:r>
            <a:br>
              <a:rPr lang="en-US" sz="8000" kern="1800" spc="-150" dirty="0">
                <a:latin typeface="AcmeFont" pitchFamily="2" charset="0"/>
              </a:rPr>
            </a:br>
            <a:r>
              <a:rPr lang="en-US" sz="8000" kern="1800" spc="-150" dirty="0">
                <a:latin typeface="AcmeFont" pitchFamily="2" charset="0"/>
              </a:rPr>
              <a:t>Dehart-Lyons</a:t>
            </a:r>
          </a:p>
        </p:txBody>
      </p:sp>
    </p:spTree>
    <p:extLst>
      <p:ext uri="{BB962C8B-B14F-4D97-AF65-F5344CB8AC3E}">
        <p14:creationId xmlns:p14="http://schemas.microsoft.com/office/powerpoint/2010/main" val="269603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 err="1">
                <a:latin typeface="AcmeFont" pitchFamily="2" charset="0"/>
              </a:rPr>
              <a:t>Wyrine</a:t>
            </a:r>
            <a:r>
              <a:rPr lang="en-US" sz="8000" kern="1800" spc="-150" dirty="0">
                <a:latin typeface="AcmeFont" pitchFamily="2" charset="0"/>
              </a:rPr>
              <a:t> Wolfe</a:t>
            </a:r>
          </a:p>
        </p:txBody>
      </p:sp>
    </p:spTree>
    <p:extLst>
      <p:ext uri="{BB962C8B-B14F-4D97-AF65-F5344CB8AC3E}">
        <p14:creationId xmlns:p14="http://schemas.microsoft.com/office/powerpoint/2010/main" val="59470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Finny Romano</a:t>
            </a:r>
          </a:p>
        </p:txBody>
      </p:sp>
    </p:spTree>
    <p:extLst>
      <p:ext uri="{BB962C8B-B14F-4D97-AF65-F5344CB8AC3E}">
        <p14:creationId xmlns:p14="http://schemas.microsoft.com/office/powerpoint/2010/main" val="190947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D8A5-3DD8-4A0F-9656-235497C1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063"/>
            <a:ext cx="9144000" cy="2723900"/>
          </a:xfrm>
        </p:spPr>
        <p:txBody>
          <a:bodyPr>
            <a:normAutofit/>
          </a:bodyPr>
          <a:lstStyle/>
          <a:p>
            <a:r>
              <a:rPr lang="en-US" sz="8000" kern="1800" spc="-150" dirty="0">
                <a:latin typeface="AcmeFont" pitchFamily="2" charset="0"/>
              </a:rPr>
              <a:t>Kina</a:t>
            </a:r>
            <a:br>
              <a:rPr lang="en-US" sz="8000" kern="1800" spc="-150" dirty="0">
                <a:latin typeface="AcmeFont" pitchFamily="2" charset="0"/>
              </a:rPr>
            </a:br>
            <a:r>
              <a:rPr lang="en-US" sz="8000" kern="1800" spc="-150" dirty="0">
                <a:latin typeface="AcmeFont" pitchFamily="2" charset="0"/>
              </a:rPr>
              <a:t>Conner-Ortiz</a:t>
            </a:r>
          </a:p>
        </p:txBody>
      </p:sp>
    </p:spTree>
    <p:extLst>
      <p:ext uri="{BB962C8B-B14F-4D97-AF65-F5344CB8AC3E}">
        <p14:creationId xmlns:p14="http://schemas.microsoft.com/office/powerpoint/2010/main" val="35767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1352</TotalTime>
  <Words>56</Words>
  <Application>Microsoft Office PowerPoint</Application>
  <PresentationFormat>On-screen Show (4:3)</PresentationFormat>
  <Paragraphs>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AcmeFont</vt:lpstr>
      <vt:lpstr>Arial</vt:lpstr>
      <vt:lpstr>Arial Black</vt:lpstr>
      <vt:lpstr>Calibri</vt:lpstr>
      <vt:lpstr>Calibri Light</vt:lpstr>
      <vt:lpstr>Office Theme</vt:lpstr>
      <vt:lpstr>New School for the Arts and Academics</vt:lpstr>
      <vt:lpstr>Fashion Design</vt:lpstr>
      <vt:lpstr>Krysta-Lynn Bowman</vt:lpstr>
      <vt:lpstr>Adanise Nunes</vt:lpstr>
      <vt:lpstr>Natalie Saenz</vt:lpstr>
      <vt:lpstr>Myah Dehart-Lyons</vt:lpstr>
      <vt:lpstr>Wyrine Wolfe</vt:lpstr>
      <vt:lpstr>Finny Romano</vt:lpstr>
      <vt:lpstr>Kina Conner-Ortiz</vt:lpstr>
      <vt:lpstr>Ysabel Carrillo</vt:lpstr>
      <vt:lpstr>Rosy French</vt:lpstr>
      <vt:lpstr>Noelle Champagne</vt:lpstr>
      <vt:lpstr>Saki Matsumoto</vt:lpstr>
      <vt:lpstr>Costume Design</vt:lpstr>
      <vt:lpstr>Natalie Saenz</vt:lpstr>
      <vt:lpstr>Carolynn Lahti</vt:lpstr>
      <vt:lpstr>Karina Sbiera</vt:lpstr>
      <vt:lpstr>Trinity Morgan</vt:lpstr>
      <vt:lpstr>Simon Piro</vt:lpstr>
      <vt:lpstr>Saki Matsumoto</vt:lpstr>
      <vt:lpstr>Mackenzie Grant</vt:lpstr>
      <vt:lpstr>Mackenzie Grant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School for the Arts and Academics</dc:title>
  <dc:creator>Jens Winship</dc:creator>
  <cp:lastModifiedBy>Jens Winship</cp:lastModifiedBy>
  <cp:revision>3</cp:revision>
  <dcterms:created xsi:type="dcterms:W3CDTF">2019-05-02T19:54:54Z</dcterms:created>
  <dcterms:modified xsi:type="dcterms:W3CDTF">2019-05-03T18:27:38Z</dcterms:modified>
</cp:coreProperties>
</file>