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2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2750" cy="376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Georgia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Georgia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Georgia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Georgia" pitchFamily="16" charset="0"/>
              </a:defRPr>
            </a:lvl1pPr>
          </a:lstStyle>
          <a:p>
            <a:fld id="{F57A8D12-BF09-4205-858F-F40E334061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C6A429-4EC2-4874-ACDC-09411AAE08BE}" type="slidenum">
              <a:rPr lang="en-US"/>
              <a:pPr/>
              <a:t>1</a:t>
            </a:fld>
            <a:endParaRPr lang="en-US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92B3CF-DECE-44FB-AEB2-6A5ED3FBF772}" type="slidenum">
              <a:rPr lang="en-US"/>
              <a:pPr/>
              <a:t>10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208F72-5C6D-4A89-9460-728F7906D653}" type="slidenum">
              <a:rPr lang="en-US"/>
              <a:pPr/>
              <a:t>11</a:t>
            </a:fld>
            <a:endParaRPr lang="en-US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EFA42F-28D4-4209-9BD2-9E6C9D31B414}" type="slidenum">
              <a:rPr lang="en-US"/>
              <a:pPr/>
              <a:t>12</a:t>
            </a:fld>
            <a:endParaRPr lang="en-US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E195E2-547C-4AA6-87C7-F9F179A9053B}" type="slidenum">
              <a:rPr lang="en-US"/>
              <a:pPr/>
              <a:t>13</a:t>
            </a:fld>
            <a:endParaRPr lang="en-US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E017B-CB43-4164-A010-F5C175A62171}" type="slidenum">
              <a:rPr lang="en-US"/>
              <a:pPr/>
              <a:t>14</a:t>
            </a:fld>
            <a:endParaRPr lang="en-US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0CA9E6-69C0-4605-81E9-6F44D40AE4A3}" type="slidenum">
              <a:rPr lang="en-US"/>
              <a:pPr/>
              <a:t>2</a:t>
            </a:fld>
            <a:endParaRPr lang="en-US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471F17-6DC6-42E7-A766-9C0FF5336E61}" type="slidenum">
              <a:rPr lang="en-US"/>
              <a:pPr/>
              <a:t>3</a:t>
            </a:fld>
            <a:endParaRPr lang="en-US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410BA1-18FA-4159-B9E2-C51381D28A3E}" type="slidenum">
              <a:rPr lang="en-US"/>
              <a:pPr/>
              <a:t>4</a:t>
            </a:fld>
            <a:endParaRPr lang="en-US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C72D9-0121-41F2-933C-E1774FAFBFC2}" type="slidenum">
              <a:rPr lang="en-US"/>
              <a:pPr/>
              <a:t>5</a:t>
            </a:fld>
            <a:endParaRPr lang="en-US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0E5D4B-D6A4-4066-B758-C95FEC50A9E8}" type="slidenum">
              <a:rPr lang="en-US"/>
              <a:pPr/>
              <a:t>6</a:t>
            </a:fld>
            <a:endParaRPr lang="en-US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656B63-B868-48C4-B6A0-8812700C0351}" type="slidenum">
              <a:rPr lang="en-US"/>
              <a:pPr/>
              <a:t>7</a:t>
            </a:fld>
            <a:endParaRPr lang="en-US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85BB73-AC30-45BB-82B8-E553EE46C87B}" type="slidenum">
              <a:rPr lang="en-US"/>
              <a:pPr/>
              <a:t>8</a:t>
            </a:fld>
            <a:endParaRPr 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749976-4D41-4C39-B668-80C9746AF9C7}" type="slidenum">
              <a:rPr lang="en-US"/>
              <a:pPr/>
              <a:t>9</a:t>
            </a:fld>
            <a:endParaRPr lang="en-US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A5A75D-09C1-4D80-8E9D-99F3B0A1B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BA6C0D-267A-4B60-91E8-5FAE80903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CF39E3-C2BB-4E93-AE9F-BB511483B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DD4237-AE03-4130-B24B-9E670844D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6AF93A-049B-4997-8969-51186080F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F6E2D9-EECF-45AC-B1D3-0942D9948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40D471-6C90-417F-8C0C-937BFAB8A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1CE650-DB2D-40D7-91A7-BB0D08711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96580B-6341-4E1B-A49A-43767A5E7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C3FB53-B303-463F-B08E-F1FE9A7B1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5AEA9F-08B4-4D0F-B3BE-EA2BC475A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CB79F1-BEF0-484E-A5A3-0E86B52A8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847B75-E410-4B84-B2D7-57D2B4308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6C5E37-4B9B-4BD3-8DD8-ECA73DCF9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36550"/>
            <a:ext cx="2266950" cy="595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48450" cy="595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7E44FC-A924-4C49-8945-0F5DF58C0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7BF6F6ED-C5E8-4B63-9A12-ABC9F3BDC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25166E-6182-44F8-A862-A239A2E79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9F8556-0FE6-45E4-A102-68DF74BF7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FDFC76-C5F0-455D-96F8-F8F68DF6C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F1612B-C6B3-4048-8D39-718237535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DA8845-5310-4E39-82C4-606816B1B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39CDF2-04FF-4396-AAC3-D283384D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01E711-F9C3-438E-94E3-C1AC6C738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538A4F1-B94F-45FD-8A43-81A8C7C2D7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7800" cy="1258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527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92463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44737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AE8CC6DC-D4E7-4FC1-A979-E79AE41EDD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Georgia" pitchFamily="16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Georgia" pitchFamily="16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Georgia" pitchFamily="16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Georgia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Georgia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Georgia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Georgia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Georgia" pitchFamily="16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Colonies in Crisis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Focus Question:</a:t>
            </a:r>
          </a:p>
          <a:p>
            <a:pPr lvl="1" indent="-28416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What major social and political crises rocked the colonies in the late seventeenth century?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Social Classes in the Colonies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Focus Question: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How did patterns of class and gender roles change in eighteenth-century America?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Social Classes in the Colonies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The Colonial Elite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Anglicanization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Social Classes in the Colonies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Poverty in the Colonies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Colonial elites believed in “Superiors” and “Dependants”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Fewer poor than in England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Still became a larger population over time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Social Classes in the Colonies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The Middle Ranks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Women and the Household Economy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963" y="3171825"/>
            <a:ext cx="5854700" cy="3916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Social Classes in the Colonies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North America at Mid-Century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3400" y="2427288"/>
            <a:ext cx="6473825" cy="4613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Colonies in Crisis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The Glorious Revolution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813" y="2865438"/>
            <a:ext cx="57150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Colonies in Crisis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The Salem Witch Trials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050" y="2378075"/>
            <a:ext cx="6486525" cy="4506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The Growth of Colonial America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Focus Question: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What were the directions of social and economic change in the eighteenth century colonies?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The Growth of Colonial America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A Diverse Population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English migration slows down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Non-English European migration increases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More slaves are brought in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The Growth of Colonial America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The German Migration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More than 100,000 Germans migrate to America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Religious Diversity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Homogeneous communities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Still more diverse than England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The Growth of Colonial America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Native American life in Transition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Regional Diversity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888" y="2986088"/>
            <a:ext cx="6038850" cy="3694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The Growth of Colonial America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The Consumer Revolution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Colonial Cities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Most of Americans lived in rural areas</a:t>
            </a:r>
          </a:p>
          <a:p>
            <a:pPr marL="1174750" lvl="1" indent="-50006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Philadelphia was largest city in America at 30,000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The Growth of Colonial America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530725"/>
          </a:xfrm>
          <a:ln/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71513" algn="l"/>
                <a:tab pos="1128713" algn="l"/>
                <a:tab pos="1585913" algn="l"/>
                <a:tab pos="2043113" algn="l"/>
                <a:tab pos="2500313" algn="l"/>
                <a:tab pos="2957513" algn="l"/>
                <a:tab pos="3414713" algn="l"/>
                <a:tab pos="3871913" algn="l"/>
                <a:tab pos="4329113" algn="l"/>
                <a:tab pos="4786313" algn="l"/>
                <a:tab pos="5243513" algn="l"/>
                <a:tab pos="5700713" algn="l"/>
                <a:tab pos="6157913" algn="l"/>
                <a:tab pos="6615113" algn="l"/>
                <a:tab pos="7072313" algn="l"/>
                <a:tab pos="7529513" algn="l"/>
                <a:tab pos="7986713" algn="l"/>
                <a:tab pos="8443913" algn="l"/>
                <a:tab pos="8901113" algn="l"/>
                <a:tab pos="9358313" algn="l"/>
              </a:tabLst>
            </a:pPr>
            <a:r>
              <a:rPr lang="en-US"/>
              <a:t>An Atlantic World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88" y="2571750"/>
            <a:ext cx="6319837" cy="431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"/>
        <a:cs typeface="Arial Unicode MS"/>
      </a:majorFont>
      <a:minorFont>
        <a:latin typeface="Georgi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34454</TotalTime>
  <Words>245</Words>
  <Application>Microsoft Office PowerPoint</Application>
  <PresentationFormat>Custom</PresentationFormat>
  <Paragraphs>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Times New Roman</vt:lpstr>
      <vt:lpstr>Arial</vt:lpstr>
      <vt:lpstr>Microsoft YaHei</vt:lpstr>
      <vt:lpstr>Georgia</vt:lpstr>
      <vt:lpstr>Arial Unicode MS</vt:lpstr>
      <vt:lpstr>Lucida Sans Unicode</vt:lpstr>
      <vt:lpstr>Wingdings</vt:lpstr>
      <vt:lpstr>Office Theme</vt:lpstr>
      <vt:lpstr>Office Theme</vt:lpstr>
      <vt:lpstr>Colonies in Crisis</vt:lpstr>
      <vt:lpstr>Colonies in Crisis</vt:lpstr>
      <vt:lpstr>Colonies in Crisis</vt:lpstr>
      <vt:lpstr>The Growth of Colonial America</vt:lpstr>
      <vt:lpstr>The Growth of Colonial America</vt:lpstr>
      <vt:lpstr>The Growth of Colonial America</vt:lpstr>
      <vt:lpstr>The Growth of Colonial America</vt:lpstr>
      <vt:lpstr>The Growth of Colonial America</vt:lpstr>
      <vt:lpstr>The Growth of Colonial America</vt:lpstr>
      <vt:lpstr>Social Classes in the Colonies</vt:lpstr>
      <vt:lpstr>Social Classes in the Colonies</vt:lpstr>
      <vt:lpstr>Social Classes in the Colonies</vt:lpstr>
      <vt:lpstr>Social Classes in the Colonies</vt:lpstr>
      <vt:lpstr>Social Classes in the Colonies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Colonies in Crisis</dc:title>
  <dc:creator>Jens Winship</dc:creator>
  <cp:lastModifiedBy>JWinship</cp:lastModifiedBy>
  <cp:revision>2</cp:revision>
  <cp:lastPrinted>1601-01-01T00:00:00Z</cp:lastPrinted>
  <dcterms:created xsi:type="dcterms:W3CDTF">2016-09-06T03:53:52Z</dcterms:created>
  <dcterms:modified xsi:type="dcterms:W3CDTF">2016-09-19T21:04:44Z</dcterms:modified>
</cp:coreProperties>
</file>